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0" r:id="rId3"/>
    <p:sldId id="256" r:id="rId4"/>
    <p:sldId id="258" r:id="rId5"/>
    <p:sldId id="259" r:id="rId6"/>
    <p:sldId id="261" r:id="rId7"/>
    <p:sldId id="262" r:id="rId8"/>
    <p:sldId id="264" r:id="rId9"/>
    <p:sldId id="267" r:id="rId10"/>
    <p:sldId id="268" r:id="rId11"/>
    <p:sldId id="273" r:id="rId12"/>
    <p:sldId id="274" r:id="rId13"/>
    <p:sldId id="276" r:id="rId14"/>
    <p:sldId id="277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76BC-2079-4C79-ABB7-69C00ACEAC5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29A18-4A37-4C38-A509-B1949232A6F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76BC-2079-4C79-ABB7-69C00ACEAC5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29A18-4A37-4C38-A509-B1949232A6F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76BC-2079-4C79-ABB7-69C00ACEAC5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29A18-4A37-4C38-A509-B1949232A6F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76BC-2079-4C79-ABB7-69C00ACEAC5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29A18-4A37-4C38-A509-B1949232A6F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76BC-2079-4C79-ABB7-69C00ACEAC5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29A18-4A37-4C38-A509-B1949232A6F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76BC-2079-4C79-ABB7-69C00ACEAC5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29A18-4A37-4C38-A509-B1949232A6F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76BC-2079-4C79-ABB7-69C00ACEAC50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29A18-4A37-4C38-A509-B1949232A6F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76BC-2079-4C79-ABB7-69C00ACEAC50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29A18-4A37-4C38-A509-B1949232A6F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76BC-2079-4C79-ABB7-69C00ACEAC50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29A18-4A37-4C38-A509-B1949232A6F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76BC-2079-4C79-ABB7-69C00ACEAC5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29A18-4A37-4C38-A509-B1949232A6F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376BC-2079-4C79-ABB7-69C00ACEAC50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29A18-4A37-4C38-A509-B1949232A6FA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376BC-2079-4C79-ABB7-69C00ACEAC50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29A18-4A37-4C38-A509-B1949232A6FA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4000">
              <a:schemeClr val="accent1">
                <a:lumMod val="5000"/>
                <a:lumOff val="95000"/>
              </a:schemeClr>
            </a:gs>
            <a:gs pos="53000">
              <a:schemeClr val="accent1">
                <a:lumMod val="45000"/>
                <a:lumOff val="55000"/>
              </a:schemeClr>
            </a:gs>
            <a:gs pos="64000">
              <a:schemeClr val="accent1">
                <a:lumMod val="0"/>
                <a:alpha val="61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4008" y="-24643"/>
            <a:ext cx="12371832" cy="6936338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-64135" y="0"/>
            <a:ext cx="5132070" cy="206946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781" y="237679"/>
            <a:ext cx="11736438" cy="6382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23" y="147179"/>
            <a:ext cx="12031754" cy="6563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255" y="342469"/>
            <a:ext cx="11393490" cy="61730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149" y="190048"/>
            <a:ext cx="11831701" cy="64779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6865"/>
            <a:ext cx="12371832" cy="76044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36"/>
            <a:ext cx="11911824" cy="6702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2504" y="-24398"/>
            <a:ext cx="12443394" cy="6882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3638" y="-411480"/>
            <a:ext cx="12719106" cy="7269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9702" y="-23557"/>
            <a:ext cx="12581702" cy="6945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939" y="199574"/>
            <a:ext cx="11622122" cy="6458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968367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86736"/>
            <a:ext cx="12384059" cy="7255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883" y="76177"/>
            <a:ext cx="12050559" cy="6699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31108"/>
            <a:ext cx="12463584" cy="7117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Gunji chanikya</dc:creator>
  <cp:lastModifiedBy>GUNJI CHANIKYA</cp:lastModifiedBy>
  <cp:revision>4</cp:revision>
  <cp:lastPrinted>2025-11-23T15:14:00Z</cp:lastPrinted>
  <dcterms:created xsi:type="dcterms:W3CDTF">2025-11-23T15:14:00Z</dcterms:created>
  <dcterms:modified xsi:type="dcterms:W3CDTF">2025-11-26T17:52:53Z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8C15D6D4425B4E208B21BDA33DE5DD8A_12</vt:lpwstr>
  </property>
  <property fmtid="{D5CDD505-2E9C-101B-9397-08002B2CF9AE}" pid="3" name="KSOProductBuildVer">
    <vt:lpwstr>1033-12.2.0.23155</vt:lpwstr>
  </property>
</Properties>
</file>